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9" r:id="rId6"/>
    <p:sldId id="260" r:id="rId7"/>
    <p:sldId id="261" r:id="rId8"/>
    <p:sldId id="266" r:id="rId9"/>
    <p:sldId id="267" r:id="rId10"/>
    <p:sldId id="269" r:id="rId11"/>
    <p:sldId id="272" r:id="rId12"/>
    <p:sldId id="273" r:id="rId13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DCE"/>
    <a:srgbClr val="462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615" autoAdjust="0"/>
  </p:normalViewPr>
  <p:slideViewPr>
    <p:cSldViewPr>
      <p:cViewPr varScale="1">
        <p:scale>
          <a:sx n="64" d="100"/>
          <a:sy n="64" d="100"/>
        </p:scale>
        <p:origin x="156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9A006-EBB2-4C91-8CA7-F33897BB504F}" type="datetimeFigureOut">
              <a:rPr lang="nl-NL" smtClean="0"/>
              <a:t>14-4-2019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9938A-B015-4695-9431-2931419173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073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DEFF4-D4C6-9E46-9113-C464AE31E92B}" type="datetimeFigureOut">
              <a:rPr lang="nl-NL" smtClean="0"/>
              <a:pPr/>
              <a:t>14-4-2019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9F5E-BF15-DD4D-A029-856E13411D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84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0338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1573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3983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7087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9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7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3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6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9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6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0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6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6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6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4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5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0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192688" cy="1368151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Meststoffen in relatie tot water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/>
              <a:t>test</a:t>
            </a:r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59732"/>
            <a:ext cx="3721936" cy="48565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345741"/>
            <a:ext cx="2914650" cy="6489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De basis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276872"/>
            <a:ext cx="7620000" cy="40005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52362" y="1569465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Koolstof, waterstof, zuurstof</a:t>
            </a: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6009660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Symbolen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52" y="1925873"/>
            <a:ext cx="7495496" cy="307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52977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b="1" dirty="0"/>
          </a:p>
          <a:p>
            <a:pPr algn="ctr"/>
            <a:endParaRPr lang="nl-NL" sz="1600" b="1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55" y="1068484"/>
            <a:ext cx="7394889" cy="40324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885" y="4221088"/>
            <a:ext cx="4285039" cy="297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5400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Opname van CO2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b="1" dirty="0"/>
              <a:t>Koolstof is de bouwsteen van het leven</a:t>
            </a:r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b="1" dirty="0"/>
          </a:p>
          <a:p>
            <a:pPr algn="ctr"/>
            <a:endParaRPr lang="nl-NL" sz="1600" b="1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916832"/>
            <a:ext cx="4684601" cy="468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63615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Opname van CO2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b="1" dirty="0"/>
              <a:t>Koolstof is de bouwsteen van het leven</a:t>
            </a:r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r>
              <a:rPr lang="nl-NL" sz="1600" b="1" dirty="0"/>
              <a:t>Fotosynthese/assimilatie in een formule</a:t>
            </a:r>
          </a:p>
          <a:p>
            <a:pPr algn="ctr"/>
            <a:endParaRPr lang="nl-NL" sz="1600" b="1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22" y="2996952"/>
            <a:ext cx="6350672" cy="122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63818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6591"/>
            <a:ext cx="9144000" cy="38810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Opname van water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/>
              <a:t>Zonder water kunnen planten niet leven: vier belangrijke functies die water in de plant vervult.</a:t>
            </a:r>
          </a:p>
          <a:p>
            <a:pPr algn="ctr"/>
            <a:endParaRPr lang="nl-NL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600" dirty="0"/>
              <a:t>Productie van suikers door fotosynthese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600" dirty="0"/>
              <a:t>Transport van voedingsstoffen door de plant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600" dirty="0"/>
              <a:t>Temperatuurregeling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600" dirty="0" err="1"/>
              <a:t>Celspanning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30011663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Opname van water door de wortels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844824"/>
            <a:ext cx="6200775" cy="4191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499992" y="14847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Wortel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560142" y="147549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Bodem</a:t>
            </a:r>
          </a:p>
        </p:txBody>
      </p:sp>
    </p:spTree>
    <p:extLst>
      <p:ext uri="{BB962C8B-B14F-4D97-AF65-F5344CB8AC3E}">
        <p14:creationId xmlns:p14="http://schemas.microsoft.com/office/powerpoint/2010/main" val="45642687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Opname van water door de wortels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484784"/>
            <a:ext cx="61150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3969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GroeneWelle_basis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F3E5D22C-EEBD-47FF-9B7E-945E48F679A5}" vid="{65AA76E6-15FD-48A3-B1A4-CE74316E81C1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C2E150DD3FF547BFFD7598BE20C2A0" ma:contentTypeVersion="0" ma:contentTypeDescription="Een nieuw document maken." ma:contentTypeScope="" ma:versionID="e7a8bd995f49ae6cce78fb7f38a28d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da0342c567f274c68f93872d94a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912DB3-5657-4910-8860-45E85E99F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0D13458-0DB7-4BB2-BE73-39CD4B6339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4A12CA-A54F-4645-9990-9A9F68DAD9D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GroeneWelle_basis_powerpoint</Template>
  <TotalTime>0</TotalTime>
  <Words>96</Words>
  <Application>Microsoft Office PowerPoint</Application>
  <PresentationFormat>Diavoorstelling (4:3)</PresentationFormat>
  <Paragraphs>65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GroeneWelle_basis_powerpoint</vt:lpstr>
      <vt:lpstr>Meststoffen in relatie tot water</vt:lpstr>
      <vt:lpstr>De basis</vt:lpstr>
      <vt:lpstr>Symbolen</vt:lpstr>
      <vt:lpstr>PowerPoint-presentatie</vt:lpstr>
      <vt:lpstr>Opname van CO2</vt:lpstr>
      <vt:lpstr>Opname van CO2</vt:lpstr>
      <vt:lpstr>Opname van water</vt:lpstr>
      <vt:lpstr>Opname van water door de wortels</vt:lpstr>
      <vt:lpstr>Opname van water door de wortels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Martijn</dc:creator>
  <cp:lastModifiedBy>Kor&amp;Annoeschka</cp:lastModifiedBy>
  <cp:revision>336</cp:revision>
  <cp:lastPrinted>2012-05-22T10:37:28Z</cp:lastPrinted>
  <dcterms:created xsi:type="dcterms:W3CDTF">2008-03-20T23:08:22Z</dcterms:created>
  <dcterms:modified xsi:type="dcterms:W3CDTF">2019-04-14T14:35:16Z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0x01010030C2E150DD3FF547BFFD7598BE20C2A0</vt:lpwstr>
  </property>
</Properties>
</file>